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4" r:id="rId2"/>
    <p:sldId id="304" r:id="rId3"/>
    <p:sldId id="296" r:id="rId4"/>
    <p:sldId id="295" r:id="rId5"/>
    <p:sldId id="305" r:id="rId6"/>
    <p:sldId id="268" r:id="rId7"/>
    <p:sldId id="271" r:id="rId8"/>
    <p:sldId id="274" r:id="rId9"/>
    <p:sldId id="272" r:id="rId10"/>
    <p:sldId id="30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88F0-56EC-4B5B-8CD0-BD935382E79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1B437-D588-44B2-8B2C-83AFAFC8E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DEB622-F443-4FDB-861B-BE3814BC6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104901"/>
            <a:ext cx="89916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TRUNG QUỐC TỪ THỜI CỔ ĐẠI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ĐẾN THẾ KỈ VII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93DD1E-9696-464C-A92B-F1352021A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31"/>
          <a:stretch/>
        </p:blipFill>
        <p:spPr>
          <a:xfrm>
            <a:off x="1219200" y="2857501"/>
            <a:ext cx="6705600" cy="39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304800" y="25360"/>
            <a:ext cx="8229600" cy="6832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412230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QUỐC TỪ THỜI CỔ ĐẠI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ĐẾN THẾ KỈ VII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7460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8F1A1D-082C-4A49-8D27-903EE332EF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889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849FA-4BD7-4349-A535-E38B5172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B3EA31-2176-44BD-B08F-BAC61150DC5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</p:spPr>
      </p:pic>
    </p:spTree>
    <p:extLst>
      <p:ext uri="{BB962C8B-B14F-4D97-AF65-F5344CB8AC3E}">
        <p14:creationId xmlns:p14="http://schemas.microsoft.com/office/powerpoint/2010/main" val="41268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06EC1-65A6-45F7-86AE-BE6AF026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011F0E0-F879-49AA-947A-06D3FBDFF3E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778" y="155814"/>
            <a:ext cx="8914444" cy="65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9" y="349812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QUỐC TỪ THỜI CỔ ĐẠI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ĐẾN THẾ KỈ VII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42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 trình thống nhất và sự xác lập chế độ phong kiến dưới thời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Hoàng</a:t>
            </a:r>
            <a:endParaRPr lang="en-US" sz="32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9762B4-0B02-471F-B562-4F8765CB0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" y="2220260"/>
            <a:ext cx="7779067" cy="47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380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1062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QUỐC TỪ THỜI CỔ ĐẠI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ĐẾN THẾ KỈ VII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42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 trình thống nhất và sự xác lập chế độ phong kiến dưới thời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Hoàng</a:t>
            </a:r>
            <a:endParaRPr lang="en-US" sz="32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148"/>
            <a:ext cx="9144000" cy="476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133534"/>
            <a:ext cx="4572000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827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66052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QUỐC TỪ THỜI CỔ ĐẠI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ĐẾN THẾ KỈ VII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42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 trình thống nhất và sự xác lập chế độ phong kiến dưới thời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Hoàng</a:t>
            </a:r>
            <a:endParaRPr lang="en-US" sz="32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366"/>
            <a:ext cx="9144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007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2" y="228600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QUỐC TỪ THỜI CỔ ĐẠI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ĐẾN THẾ KỈ VII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1202" y="8382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b="17545"/>
          <a:stretch/>
        </p:blipFill>
        <p:spPr bwMode="auto">
          <a:xfrm>
            <a:off x="0" y="2362200"/>
            <a:ext cx="9144000" cy="40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805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953</TotalTime>
  <Words>286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PowerPoint Presentation</vt:lpstr>
      <vt:lpstr>BÀI 9: TRUNG QUỐC TỪ THỜI CỔ ĐẠI  ĐẾN THẾ KỈ VII </vt:lpstr>
      <vt:lpstr>PowerPoint Presentation</vt:lpstr>
      <vt:lpstr>PowerPoint Presentation</vt:lpstr>
      <vt:lpstr>PowerPoint Presentation</vt:lpstr>
      <vt:lpstr>BÀI 9: TRUNG QUỐC TỪ THỜI CỔ ĐẠI  ĐẾN THẾ KỈ VII </vt:lpstr>
      <vt:lpstr>BÀI 9: TRUNG QUỐC TỪ THỜI CỔ ĐẠI  ĐẾN THẾ KỈ VII </vt:lpstr>
      <vt:lpstr>BÀI 9: TRUNG QUỐC TỪ THỜI CỔ ĐẠI  ĐẾN THẾ KỈ VII </vt:lpstr>
      <vt:lpstr>BÀI 9: TRUNG QUỐC TỪ THỜI CỔ ĐẠI  ĐẾN THẾ KỈ VII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37</cp:revision>
  <dcterms:created xsi:type="dcterms:W3CDTF">2021-07-19T08:13:53Z</dcterms:created>
  <dcterms:modified xsi:type="dcterms:W3CDTF">2023-11-01T02:53:19Z</dcterms:modified>
</cp:coreProperties>
</file>